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B19C9-C7F6-41EE-9B73-700CB3FBEC87}" v="27" dt="2022-04-06T14:50:51.357"/>
    <p1510:client id="{FDA9C0F5-805F-F2C8-6EE5-73EC7A0DFD2B}" v="5" dt="2022-04-06T15:36:2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2022/4/6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65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94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20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15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97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89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39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8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10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45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0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9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21</cp:revision>
  <dcterms:created xsi:type="dcterms:W3CDTF">2022-04-06T14:48:03Z</dcterms:created>
  <dcterms:modified xsi:type="dcterms:W3CDTF">2022-04-06T15:36:37Z</dcterms:modified>
</cp:coreProperties>
</file>